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-2376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25BB5-CCA4-4E0A-86B4-8D727C25547C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238D4-448F-4E90-89DE-A446ED429A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238D4-448F-4E90-89DE-A446ED429AD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baseline="0" dirty="0" smtClean="0"/>
              <a:t>Recommendations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u="sng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none" baseline="0" dirty="0" smtClean="0"/>
              <a:t>You can make any necessary changes to the </a:t>
            </a:r>
            <a:r>
              <a:rPr lang="en-US" b="1" u="none" baseline="0" dirty="0" err="1" smtClean="0"/>
              <a:t>ppt</a:t>
            </a:r>
            <a:r>
              <a:rPr lang="en-US" b="1" u="none" baseline="0" dirty="0" smtClean="0"/>
              <a:t> to meet the specific needs of your students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u="sng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Preview  </a:t>
            </a:r>
            <a:r>
              <a:rPr lang="en-US" b="0" baseline="0" dirty="0" smtClean="0"/>
              <a:t>in presentation mode prior to using in your teaching– there is a lot animation!  </a:t>
            </a:r>
            <a:endParaRPr lang="en-US" b="0" u="sng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Teacher Edition: </a:t>
            </a:r>
            <a:r>
              <a:rPr lang="en-US" b="0" baseline="0" dirty="0" smtClean="0"/>
              <a:t>p.390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Objective(s): </a:t>
            </a:r>
            <a:r>
              <a:rPr lang="en-US" dirty="0" smtClean="0"/>
              <a:t>3.03</a:t>
            </a:r>
            <a:endParaRPr lang="en-US" b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baseline="0" dirty="0" smtClean="0"/>
              <a:t>Miscellaneous Notes: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to reinforce the difference between line symmetry and line of symmetry.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Some students may think that both are one in the same.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Students can predict through their drawings and discussions with their elbow buddies what each means to them then as a class.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dirty="0" smtClean="0"/>
              <a:t>After which the slide can be showed to see if they were correct.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2FE26-D420-4E9E-A140-27DC673FA3B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19600"/>
            <a:ext cx="5486400" cy="4114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 </a:t>
            </a:r>
            <a:endParaRPr lang="en-US" u="sng" dirty="0" smtClean="0"/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p.391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3.03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Miscellaneous Notes: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Slide 3 are examples of different items that "rotate" that the class can discuss and make some statements about rotation.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238D4-448F-4E90-89DE-A446ED429AD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b="1" u="sng" dirty="0" smtClean="0"/>
              <a:t>Recommendations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You can make any necessary changes to the </a:t>
            </a:r>
            <a:r>
              <a:rPr lang="en-US" b="1" dirty="0" err="1" smtClean="0"/>
              <a:t>ppt</a:t>
            </a:r>
            <a:r>
              <a:rPr lang="en-US" b="1" dirty="0" smtClean="0"/>
              <a:t> to meet the specific needs of your students</a:t>
            </a:r>
          </a:p>
          <a:p>
            <a:pPr>
              <a:defRPr/>
            </a:pPr>
            <a:endParaRPr lang="en-US" b="1" u="sng" dirty="0" smtClean="0"/>
          </a:p>
          <a:p>
            <a:pPr>
              <a:defRPr/>
            </a:pPr>
            <a:r>
              <a:rPr lang="en-US" b="1" dirty="0" smtClean="0"/>
              <a:t>Preview  </a:t>
            </a:r>
            <a:r>
              <a:rPr lang="en-US" dirty="0" smtClean="0"/>
              <a:t>in presentation mode prior to using in your teaching– there is a lot animation!  </a:t>
            </a:r>
            <a:endParaRPr lang="en-US" u="sng" dirty="0" smtClean="0"/>
          </a:p>
          <a:p>
            <a:pPr>
              <a:defRPr/>
            </a:pPr>
            <a:endParaRPr lang="en-US" b="1" dirty="0" smtClean="0"/>
          </a:p>
          <a:p>
            <a:pPr>
              <a:defRPr/>
            </a:pPr>
            <a:r>
              <a:rPr lang="en-US" b="1" dirty="0" smtClean="0"/>
              <a:t>Teacher Edition: </a:t>
            </a:r>
            <a:r>
              <a:rPr lang="en-US" dirty="0" smtClean="0"/>
              <a:t>p.391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Objective(s): </a:t>
            </a:r>
            <a:r>
              <a:rPr lang="en-US" dirty="0" smtClean="0"/>
              <a:t>3.03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b="1" dirty="0" smtClean="0"/>
              <a:t>Miscellaneous Notes: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Building off of Slide 3, Slide 4 represents the information on Student Activity Book p. 170.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depending on the learning style of students, some may struggle with  rotational symmetry unless they are able  to have hands-on experiences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real-life connection: in basketball there is a quarter turn stance; some students may get it solely because a connection was made between a sport they love and tying it to math.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A238D4-448F-4E90-89DE-A446ED429AD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F5882-FF75-4BCA-B117-43B83203DB43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BD241-B48A-4B7F-8160-3FE9F08DBB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4" Type="http://schemas.openxmlformats.org/officeDocument/2006/relationships/image" Target="../media/image2.gif"/><Relationship Id="rId9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Symmetry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4 Lesson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coconnections.wonecks.net/files/2011/01/butterf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724400"/>
            <a:ext cx="1752600" cy="17175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Rockwell" pitchFamily="18" charset="0"/>
              </a:rPr>
              <a:t>Line Symmetry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1028" name="Picture 4" descr="http://image.tutorvista.com/Qimages/QD/490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4876800"/>
            <a:ext cx="1276350" cy="1669073"/>
          </a:xfrm>
          <a:prstGeom prst="rect">
            <a:avLst/>
          </a:prstGeom>
          <a:noFill/>
        </p:spPr>
      </p:pic>
      <p:pic>
        <p:nvPicPr>
          <p:cNvPr id="1030" name="Picture 6" descr="http://www.education.vic.gov.au/images/content/studentlearning/mathscontinuum/NotVerticalSymmetry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7554" y="1981200"/>
            <a:ext cx="2536371" cy="1600200"/>
          </a:xfrm>
          <a:prstGeom prst="rect">
            <a:avLst/>
          </a:prstGeom>
          <a:noFill/>
        </p:spPr>
      </p:pic>
      <p:pic>
        <p:nvPicPr>
          <p:cNvPr id="1032" name="Picture 8" descr="http://www.mathsisfun.com/geometry/images/flame-mirro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2438399"/>
            <a:ext cx="1371600" cy="188155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5800" y="3962400"/>
            <a:ext cx="99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0" y="1295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Rockwell" pitchFamily="18" charset="0"/>
              </a:rPr>
              <a:t>A line that divides a figure into two congruent parts</a:t>
            </a:r>
            <a:endParaRPr lang="en-US" sz="2800" dirty="0">
              <a:solidFill>
                <a:srgbClr val="C00000"/>
              </a:solidFill>
              <a:latin typeface="Rockwell" pitchFamily="18" charset="0"/>
            </a:endParaRPr>
          </a:p>
        </p:txBody>
      </p:sp>
      <p:pic>
        <p:nvPicPr>
          <p:cNvPr id="1034" name="Picture 10" descr="http://financewithafp.com/blog/wp-content/uploads/2010/06/question-mark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24200" y="1981200"/>
            <a:ext cx="2438400" cy="2566737"/>
          </a:xfrm>
          <a:prstGeom prst="rect">
            <a:avLst/>
          </a:prstGeom>
          <a:noFill/>
        </p:spPr>
      </p:pic>
      <p:pic>
        <p:nvPicPr>
          <p:cNvPr id="3074" name="Picture 2" descr="http://www.adrianbruce.com/Symmetry/index_files/symmetry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4343400"/>
            <a:ext cx="1544193" cy="179557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1000" y="8382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solidFill>
                <a:srgbClr val="C00000"/>
              </a:solidFill>
              <a:latin typeface="Rockwell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4800" y="990600"/>
            <a:ext cx="81534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Rockwell" pitchFamily="18" charset="0"/>
              </a:rPr>
              <a:t>A figure has line symmetry if it can be divided by a line into two parts that are mirror images.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04800" y="228600"/>
            <a:ext cx="80772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" pitchFamily="18" charset="0"/>
                <a:ea typeface="+mj-ea"/>
                <a:cs typeface="+mj-cs"/>
              </a:rPr>
              <a:t>Line of Symmetry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" pitchFamily="18" charset="0"/>
              <a:ea typeface="+mj-ea"/>
              <a:cs typeface="+mj-cs"/>
            </a:endParaRPr>
          </a:p>
        </p:txBody>
      </p:sp>
      <p:pic>
        <p:nvPicPr>
          <p:cNvPr id="3" name="Picture 2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4325632">
            <a:off x="7086671" y="3137525"/>
            <a:ext cx="828675" cy="466725"/>
          </a:xfrm>
          <a:prstGeom prst="rect">
            <a:avLst/>
          </a:prstGeom>
          <a:noFill/>
        </p:spPr>
      </p:pic>
      <p:pic>
        <p:nvPicPr>
          <p:cNvPr id="4" name="Picture 4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103339">
            <a:off x="4387181" y="4339306"/>
            <a:ext cx="828675" cy="466725"/>
          </a:xfrm>
          <a:prstGeom prst="rect">
            <a:avLst/>
          </a:prstGeom>
          <a:noFill/>
        </p:spPr>
      </p:pic>
      <p:pic>
        <p:nvPicPr>
          <p:cNvPr id="5" name="Picture 6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5800" y="3962400"/>
            <a:ext cx="828675" cy="466725"/>
          </a:xfrm>
          <a:prstGeom prst="rect">
            <a:avLst/>
          </a:prstGeom>
          <a:noFill/>
        </p:spPr>
      </p:pic>
      <p:pic>
        <p:nvPicPr>
          <p:cNvPr id="3080" name="Picture 8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6200000">
            <a:off x="7286625" y="6210300"/>
            <a:ext cx="828675" cy="466725"/>
          </a:xfrm>
          <a:prstGeom prst="rect">
            <a:avLst/>
          </a:prstGeom>
          <a:noFill/>
        </p:spPr>
      </p:pic>
      <p:pic>
        <p:nvPicPr>
          <p:cNvPr id="20" name="Picture 4" descr="http://www.netanimations.net/animated_arrow_11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10800000">
            <a:off x="1600200" y="5334000"/>
            <a:ext cx="828675" cy="46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1" grpId="0"/>
      <p:bldP spid="13" grpId="0"/>
      <p:bldP spid="13" grpId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2971800" cy="1143000"/>
          </a:xfrm>
        </p:spPr>
        <p:txBody>
          <a:bodyPr/>
          <a:lstStyle/>
          <a:p>
            <a:r>
              <a:rPr lang="en-US" b="1" dirty="0" smtClean="0">
                <a:latin typeface="Rockwell" pitchFamily="18" charset="0"/>
              </a:rPr>
              <a:t>Rotation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4108" name="Picture 12" descr="http://www.dinamobomb.net/animations/Helicopters/helicopter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00200"/>
            <a:ext cx="3048000" cy="942975"/>
          </a:xfrm>
          <a:prstGeom prst="rect">
            <a:avLst/>
          </a:prstGeom>
          <a:noFill/>
        </p:spPr>
      </p:pic>
      <p:pic>
        <p:nvPicPr>
          <p:cNvPr id="1026" name="Picture 2" descr="http://bestanimations.com/Military/Helicopters/Rotary-04-jun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124200"/>
            <a:ext cx="2771775" cy="1990725"/>
          </a:xfrm>
          <a:prstGeom prst="rect">
            <a:avLst/>
          </a:prstGeom>
          <a:noFill/>
        </p:spPr>
      </p:pic>
      <p:pic>
        <p:nvPicPr>
          <p:cNvPr id="3" name="Picture 2" descr="http://www.planets.ndo.co.uk/images/ani_earth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4267200"/>
            <a:ext cx="2857500" cy="2143125"/>
          </a:xfrm>
          <a:prstGeom prst="rect">
            <a:avLst/>
          </a:prstGeom>
          <a:noFill/>
        </p:spPr>
      </p:pic>
      <p:pic>
        <p:nvPicPr>
          <p:cNvPr id="1028" name="Picture 4" descr="http://images-mediawiki-sites.thefullwiki.org/06/2/8/1/61759421206738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3962400"/>
            <a:ext cx="2514600" cy="2514600"/>
          </a:xfrm>
          <a:prstGeom prst="rect">
            <a:avLst/>
          </a:prstGeom>
          <a:noFill/>
        </p:spPr>
      </p:pic>
      <p:pic>
        <p:nvPicPr>
          <p:cNvPr id="4" name="Picture 6" descr="http://www.animationplayhouse.com/bike1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3400" y="1371600"/>
            <a:ext cx="2286000" cy="1508125"/>
          </a:xfrm>
          <a:prstGeom prst="rect">
            <a:avLst/>
          </a:prstGeom>
          <a:noFill/>
        </p:spPr>
      </p:pic>
      <p:pic>
        <p:nvPicPr>
          <p:cNvPr id="1032" name="Picture 8" descr="http://www.wsanford.com/~wsanford/graphics/ani_clock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810000" y="6096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Rockwell" pitchFamily="18" charset="0"/>
              </a:rPr>
              <a:t>Rotational Symmetry</a:t>
            </a:r>
            <a:endParaRPr lang="en-US" b="1" dirty="0">
              <a:latin typeface="Rockwell" pitchFamily="18" charset="0"/>
            </a:endParaRPr>
          </a:p>
        </p:txBody>
      </p:sp>
      <p:pic>
        <p:nvPicPr>
          <p:cNvPr id="18438" name="Picture 6" descr="http://www.zahniser.net/~russell/computer/MrZ/degreeAngl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81200"/>
            <a:ext cx="4114800" cy="367139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0" y="24384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Quarter turn</a:t>
            </a:r>
            <a:endParaRPr 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sp>
        <p:nvSpPr>
          <p:cNvPr id="11" name="Curved Up Arrow 10"/>
          <p:cNvSpPr/>
          <p:nvPr/>
        </p:nvSpPr>
        <p:spPr>
          <a:xfrm rot="13558407">
            <a:off x="4857978" y="2776018"/>
            <a:ext cx="1292970" cy="818938"/>
          </a:xfrm>
          <a:prstGeom prst="curved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>
          <a:xfrm rot="5400000">
            <a:off x="4114800" y="1828800"/>
            <a:ext cx="1219200" cy="2895600"/>
          </a:xfrm>
          <a:prstGeom prst="curved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2514600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Half turn</a:t>
            </a:r>
            <a:endParaRPr lang="en-US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2400" y="4495800"/>
            <a:ext cx="342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</a:rPr>
              <a:t>Three-quarter turn</a:t>
            </a:r>
            <a:endParaRPr lang="en-US" sz="32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ckwell" pitchFamily="18" charset="0"/>
            </a:endParaRPr>
          </a:p>
        </p:txBody>
      </p:sp>
      <p:sp>
        <p:nvSpPr>
          <p:cNvPr id="17" name="Curved Left Arrow 16"/>
          <p:cNvSpPr/>
          <p:nvPr/>
        </p:nvSpPr>
        <p:spPr>
          <a:xfrm rot="2358459" flipH="1">
            <a:off x="3794076" y="2663136"/>
            <a:ext cx="1556745" cy="239116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 animBg="1"/>
      <p:bldP spid="11" grpId="1" animBg="1"/>
      <p:bldP spid="12" grpId="0" animBg="1"/>
      <p:bldP spid="12" grpId="1" animBg="1"/>
      <p:bldP spid="15" grpId="0"/>
      <p:bldP spid="15" grpId="1"/>
      <p:bldP spid="16" grpId="0"/>
      <p:bldP spid="1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349</Words>
  <Application>Microsoft Office PowerPoint</Application>
  <PresentationFormat>On-screen Show (4:3)</PresentationFormat>
  <Paragraphs>60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Symmetry</vt:lpstr>
      <vt:lpstr>Line Symmetry</vt:lpstr>
      <vt:lpstr>Rotation</vt:lpstr>
      <vt:lpstr>Rotational Symmetry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Symmetry</dc:title>
  <dc:creator>heather_whitehead</dc:creator>
  <cp:lastModifiedBy>WCPSS</cp:lastModifiedBy>
  <cp:revision>19</cp:revision>
  <dcterms:created xsi:type="dcterms:W3CDTF">2011-08-11T16:34:09Z</dcterms:created>
  <dcterms:modified xsi:type="dcterms:W3CDTF">2011-10-27T14:07:08Z</dcterms:modified>
</cp:coreProperties>
</file>